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84" r:id="rId4"/>
    <p:sldId id="280" r:id="rId5"/>
    <p:sldId id="276" r:id="rId6"/>
    <p:sldId id="293" r:id="rId7"/>
    <p:sldId id="257" r:id="rId8"/>
    <p:sldId id="267" r:id="rId9"/>
    <p:sldId id="268" r:id="rId10"/>
    <p:sldId id="269" r:id="rId11"/>
    <p:sldId id="275" r:id="rId12"/>
    <p:sldId id="270" r:id="rId13"/>
    <p:sldId id="277" r:id="rId14"/>
    <p:sldId id="262" r:id="rId15"/>
    <p:sldId id="274" r:id="rId16"/>
    <p:sldId id="273" r:id="rId17"/>
    <p:sldId id="281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82" r:id="rId28"/>
    <p:sldId id="278" r:id="rId29"/>
    <p:sldId id="279" r:id="rId30"/>
    <p:sldId id="264" r:id="rId31"/>
    <p:sldId id="271" r:id="rId32"/>
    <p:sldId id="263" r:id="rId33"/>
    <p:sldId id="265" r:id="rId34"/>
    <p:sldId id="266" r:id="rId35"/>
    <p:sldId id="283" r:id="rId36"/>
    <p:sldId id="272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10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20/07/2023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1031326" y="5692324"/>
            <a:ext cx="10310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3560</Words>
  <Application>Microsoft Office PowerPoint</Application>
  <PresentationFormat>Widescreen</PresentationFormat>
  <Paragraphs>503</Paragraphs>
  <Slides>36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28</cp:revision>
  <dcterms:created xsi:type="dcterms:W3CDTF">2023-05-03T09:56:54Z</dcterms:created>
  <dcterms:modified xsi:type="dcterms:W3CDTF">2023-07-21T14:33:09Z</dcterms:modified>
</cp:coreProperties>
</file>